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752E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230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09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58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25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5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262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09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87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36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147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19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0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E4E48-DE52-48F4-B94B-6CC6D2D7AFB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3C9A7-0BED-47BF-A874-4FEEBF46F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56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AFEFD-B6FB-FCD6-A97E-C17E28A2B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E96C773-D452-8282-0E6B-A86C342F29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" y="566841"/>
            <a:ext cx="6862701" cy="4789577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0ABED8-4257-135B-E4B3-C9E75E1CF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1328"/>
            <a:ext cx="6858000" cy="510654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758A2B-5467-84DF-08E4-845174820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0" y="915231"/>
            <a:ext cx="6858000" cy="823533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en-GB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Setting Wakefield Alight -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2F01C5-5567-73D7-CAA7-FFA4C2D2CE2B}"/>
              </a:ext>
            </a:extLst>
          </p:cNvPr>
          <p:cNvSpPr/>
          <p:nvPr/>
        </p:nvSpPr>
        <p:spPr>
          <a:xfrm>
            <a:off x="2276546" y="59106"/>
            <a:ext cx="4556054" cy="92333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Gospel Concert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2B9073-9F83-04A2-6358-94780D2187F7}"/>
              </a:ext>
            </a:extLst>
          </p:cNvPr>
          <p:cNvSpPr/>
          <p:nvPr/>
        </p:nvSpPr>
        <p:spPr>
          <a:xfrm>
            <a:off x="778447" y="4007864"/>
            <a:ext cx="5269519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Gospel Concert Charity Fundraiser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E7661D-8840-1C9F-B24A-B8A9271A6BB8}"/>
              </a:ext>
            </a:extLst>
          </p:cNvPr>
          <p:cNvSpPr/>
          <p:nvPr/>
        </p:nvSpPr>
        <p:spPr>
          <a:xfrm>
            <a:off x="2386277" y="5725168"/>
            <a:ext cx="18822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6 – 8pm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125C46-98F2-31FC-369E-29276D702996}"/>
              </a:ext>
            </a:extLst>
          </p:cNvPr>
          <p:cNvSpPr/>
          <p:nvPr/>
        </p:nvSpPr>
        <p:spPr>
          <a:xfrm>
            <a:off x="351833" y="5278772"/>
            <a:ext cx="62559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</a:t>
            </a:r>
            <a:r>
              <a:rPr lang="en-US" sz="40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aturday </a:t>
            </a:r>
            <a:r>
              <a:rPr lang="en-US" sz="40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7</a:t>
            </a:r>
            <a:r>
              <a:rPr lang="en-US" sz="4000" b="1" cap="none" spc="0" baseline="3000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</a:t>
            </a:r>
            <a:r>
              <a:rPr lang="en-US" sz="40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November 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9BF0C8-1D01-20FE-FE3F-EB7BE3789993}"/>
              </a:ext>
            </a:extLst>
          </p:cNvPr>
          <p:cNvSpPr txBox="1"/>
          <p:nvPr/>
        </p:nvSpPr>
        <p:spPr>
          <a:xfrm>
            <a:off x="36285" y="8845824"/>
            <a:ext cx="2240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Primary Contact: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</a:rPr>
              <a:t>Ndumisu 07796 908081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355CBE-832B-F2C4-58AF-3309C7D6BC61}"/>
              </a:ext>
            </a:extLst>
          </p:cNvPr>
          <p:cNvSpPr txBox="1"/>
          <p:nvPr/>
        </p:nvSpPr>
        <p:spPr>
          <a:xfrm>
            <a:off x="351833" y="6607699"/>
            <a:ext cx="6056809" cy="1323439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algn="ctr">
              <a:defRPr sz="4000" b="1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defRPr>
            </a:lvl1pPr>
          </a:lstStyle>
          <a:p>
            <a:r>
              <a:rPr lang="en-GB" dirty="0">
                <a:ln w="13462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Wakefield Baptist Church,</a:t>
            </a:r>
          </a:p>
          <a:p>
            <a:r>
              <a:rPr lang="en-GB" dirty="0">
                <a:ln w="13462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Belle Isle Avenue, WF1 5JY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71A866-C157-DF0B-A19C-03F2EF6C462E}"/>
              </a:ext>
            </a:extLst>
          </p:cNvPr>
          <p:cNvSpPr txBox="1"/>
          <p:nvPr/>
        </p:nvSpPr>
        <p:spPr>
          <a:xfrm>
            <a:off x="-4700" y="8197948"/>
            <a:ext cx="6858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algn="ctr">
              <a:defRPr sz="5400" b="1" cap="none" spc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r>
              <a:rPr lang="en-GB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All Kind Donations to a local charity</a:t>
            </a:r>
            <a:endParaRPr lang="en-GB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1AB2CED-794A-0F1E-5DB7-AF6DB3EB7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51406"/>
            <a:ext cx="2057400" cy="76382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B093C5D-CF17-2E48-D0F7-A28032ACA3ED}"/>
              </a:ext>
            </a:extLst>
          </p:cNvPr>
          <p:cNvSpPr/>
          <p:nvPr/>
        </p:nvSpPr>
        <p:spPr>
          <a:xfrm>
            <a:off x="1490626" y="4606586"/>
            <a:ext cx="384515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Free Entry, Refreshments for Sale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473831-AFC7-122A-0EBC-E71EFFB62640}"/>
              </a:ext>
            </a:extLst>
          </p:cNvPr>
          <p:cNvSpPr txBox="1"/>
          <p:nvPr/>
        </p:nvSpPr>
        <p:spPr>
          <a:xfrm>
            <a:off x="4613038" y="8845820"/>
            <a:ext cx="2240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Secondary Contact: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</a:rPr>
              <a:t>Brenda 07941 376907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3E4D77-DDA9-F5A6-0949-5581B5C96073}"/>
              </a:ext>
            </a:extLst>
          </p:cNvPr>
          <p:cNvSpPr txBox="1"/>
          <p:nvPr/>
        </p:nvSpPr>
        <p:spPr>
          <a:xfrm>
            <a:off x="-4" y="9464129"/>
            <a:ext cx="68217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info@wakefield.church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559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3818</TotalTime>
  <Words>58</Words>
  <Application>Microsoft Office PowerPoint</Application>
  <PresentationFormat>A4 Paper (210x297 mm)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- Setting Wakefield Alight -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Atkinson</dc:creator>
  <cp:lastModifiedBy>Michael Atkinson</cp:lastModifiedBy>
  <cp:revision>28</cp:revision>
  <dcterms:created xsi:type="dcterms:W3CDTF">2024-07-10T13:55:36Z</dcterms:created>
  <dcterms:modified xsi:type="dcterms:W3CDTF">2026-10-12T11:09:33Z</dcterms:modified>
</cp:coreProperties>
</file>